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291" r:id="rId48"/>
    <p:sldId id="298" r:id="rId49"/>
    <p:sldId id="323" r:id="rId50"/>
    <p:sldId id="324" r:id="rId51"/>
    <p:sldId id="329" r:id="rId52"/>
    <p:sldId id="334" r:id="rId53"/>
    <p:sldId id="335" r:id="rId54"/>
    <p:sldId id="336" r:id="rId55"/>
    <p:sldId id="299" r:id="rId56"/>
    <p:sldId id="290" r:id="rId57"/>
    <p:sldId id="331" r:id="rId58"/>
    <p:sldId id="288" r:id="rId59"/>
    <p:sldId id="306" r:id="rId60"/>
    <p:sldId id="304" r:id="rId61"/>
    <p:sldId id="289" r:id="rId62"/>
    <p:sldId id="292" r:id="rId63"/>
    <p:sldId id="305" r:id="rId64"/>
    <p:sldId id="265" r:id="rId65"/>
    <p:sldId id="297" r:id="rId66"/>
    <p:sldId id="302" r:id="rId67"/>
    <p:sldId id="303" r:id="rId68"/>
    <p:sldId id="296" r:id="rId69"/>
    <p:sldId id="294" r:id="rId70"/>
    <p:sldId id="295" r:id="rId71"/>
    <p:sldId id="330" r:id="rId72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E7E7E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37" d="100"/>
          <a:sy n="37" d="100"/>
        </p:scale>
        <p:origin x="3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5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4.png"/><Relationship Id="rId16" Type="http://schemas.openxmlformats.org/officeDocument/2006/relationships/image" Target="../media/image950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37439" y="4725296"/>
            <a:ext cx="15520408" cy="12654979"/>
            <a:chOff x="2037439" y="4725296"/>
            <a:chExt cx="15520408" cy="12654979"/>
          </a:xfrm>
        </p:grpSpPr>
        <p:grpSp>
          <p:nvGrpSpPr>
            <p:cNvPr id="25" name="Group 24"/>
            <p:cNvGrpSpPr/>
            <p:nvPr/>
          </p:nvGrpSpPr>
          <p:grpSpPr>
            <a:xfrm>
              <a:off x="2037439" y="4725296"/>
              <a:ext cx="15520408" cy="12654979"/>
              <a:chOff x="665837" y="153289"/>
              <a:chExt cx="15520408" cy="1265497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65837" y="165035"/>
                <a:ext cx="4920067" cy="4061770"/>
                <a:chOff x="665837" y="165035"/>
                <a:chExt cx="4920067" cy="406177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9485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6" name="TextBox 85"/>
                <p:cNvSpPr txBox="1"/>
                <p:nvPr/>
              </p:nvSpPr>
              <p:spPr>
                <a:xfrm>
                  <a:off x="665837" y="165035"/>
                  <a:ext cx="4920067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972687" y="153289"/>
                <a:ext cx="4911591" cy="4073516"/>
                <a:chOff x="5972687" y="153289"/>
                <a:chExt cx="4911591" cy="4073516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8183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5972687" y="153289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Grayscale Image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283233" y="153289"/>
                <a:ext cx="4903012" cy="4073516"/>
                <a:chOff x="11283233" y="153289"/>
                <a:chExt cx="4903012" cy="4073516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96882" y="569205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8" name="TextBox 87"/>
                <p:cNvSpPr txBox="1"/>
                <p:nvPr/>
              </p:nvSpPr>
              <p:spPr>
                <a:xfrm>
                  <a:off x="11283233" y="153289"/>
                  <a:ext cx="490301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Adaptive Thresholding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65837" y="4450972"/>
                <a:ext cx="4906419" cy="4059741"/>
                <a:chOff x="665837" y="4396380"/>
                <a:chExt cx="4906419" cy="4059741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9485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1" name="TextBox 100"/>
                <p:cNvSpPr txBox="1"/>
                <p:nvPr/>
              </p:nvSpPr>
              <p:spPr>
                <a:xfrm>
                  <a:off x="665837" y="4396380"/>
                  <a:ext cx="4906419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Detect Contours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972686" y="4447527"/>
                <a:ext cx="4911591" cy="4063186"/>
                <a:chOff x="5972686" y="4392935"/>
                <a:chExt cx="4911591" cy="4063186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1507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3" name="TextBox 102"/>
                <p:cNvSpPr txBox="1"/>
                <p:nvPr/>
              </p:nvSpPr>
              <p:spPr>
                <a:xfrm>
                  <a:off x="5972686" y="4392935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Run Acceptance/Rejection Tests</a:t>
                  </a: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1289879" y="4446756"/>
                <a:ext cx="4892773" cy="4063957"/>
                <a:chOff x="11289879" y="4392164"/>
                <a:chExt cx="4892773" cy="4063957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96881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3" name="TextBox 112"/>
                <p:cNvSpPr txBox="1"/>
                <p:nvPr/>
              </p:nvSpPr>
              <p:spPr>
                <a:xfrm>
                  <a:off x="11289879" y="4392164"/>
                  <a:ext cx="4892773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Identify Marker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670528" y="8736910"/>
                <a:ext cx="4896938" cy="4071358"/>
                <a:chOff x="670528" y="8614078"/>
                <a:chExt cx="4896938" cy="4071358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485" y="9027836"/>
                  <a:ext cx="4880495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4" name="TextBox 113"/>
                <p:cNvSpPr txBox="1"/>
                <p:nvPr/>
              </p:nvSpPr>
              <p:spPr>
                <a:xfrm>
                  <a:off x="670528" y="8614078"/>
                  <a:ext cx="489693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Optimize Corner Locations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974535" y="8736910"/>
                <a:ext cx="4909742" cy="4071358"/>
                <a:chOff x="5974535" y="8614078"/>
                <a:chExt cx="4909742" cy="4071358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1507" y="9027836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5" name="TextBox 114"/>
                <p:cNvSpPr txBox="1"/>
                <p:nvPr/>
              </p:nvSpPr>
              <p:spPr>
                <a:xfrm>
                  <a:off x="5974535" y="8614078"/>
                  <a:ext cx="490974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Calculate Marker Pose</a:t>
                  </a:r>
                </a:p>
              </p:txBody>
            </p:sp>
          </p:grpSp>
          <p:cxnSp>
            <p:nvCxnSpPr>
              <p:cNvPr id="177" name="Straight Arrow Connector 176"/>
              <p:cNvCxnSpPr>
                <a:stCxn id="2" idx="3"/>
                <a:endCxn id="50" idx="1"/>
              </p:cNvCxnSpPr>
              <p:nvPr/>
            </p:nvCxnSpPr>
            <p:spPr>
              <a:xfrm>
                <a:off x="5561932" y="2398005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>
                <a:stCxn id="50" idx="3"/>
                <a:endCxn id="11" idx="1"/>
              </p:cNvCxnSpPr>
              <p:nvPr/>
            </p:nvCxnSpPr>
            <p:spPr>
              <a:xfrm>
                <a:off x="10870630" y="2398005"/>
                <a:ext cx="4262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stCxn id="19" idx="3"/>
                <a:endCxn id="21" idx="1"/>
              </p:cNvCxnSpPr>
              <p:nvPr/>
            </p:nvCxnSpPr>
            <p:spPr>
              <a:xfrm>
                <a:off x="5559980" y="10979468"/>
                <a:ext cx="4315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2" idx="3"/>
                <a:endCxn id="13" idx="1"/>
              </p:cNvCxnSpPr>
              <p:nvPr/>
            </p:nvCxnSpPr>
            <p:spPr>
              <a:xfrm>
                <a:off x="5558608" y="6681913"/>
                <a:ext cx="43289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>
                <a:stCxn id="13" idx="3"/>
                <a:endCxn id="106" idx="1"/>
              </p:cNvCxnSpPr>
              <p:nvPr/>
            </p:nvCxnSpPr>
            <p:spPr>
              <a:xfrm>
                <a:off x="10870630" y="6681913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Elbow Connector 188"/>
              <p:cNvCxnSpPr/>
              <p:nvPr/>
            </p:nvCxnSpPr>
            <p:spPr>
              <a:xfrm rot="5400000">
                <a:off x="6007707" y="-1101416"/>
                <a:ext cx="2400516" cy="13056959"/>
              </a:xfrm>
              <a:prstGeom prst="bentConnector4">
                <a:avLst>
                  <a:gd name="adj1" fmla="val 4517"/>
                  <a:gd name="adj2" fmla="val 102626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Elbow Connector 190"/>
              <p:cNvCxnSpPr/>
              <p:nvPr/>
            </p:nvCxnSpPr>
            <p:spPr>
              <a:xfrm rot="5400000">
                <a:off x="6007707" y="3182491"/>
                <a:ext cx="2400515" cy="13056958"/>
              </a:xfrm>
              <a:prstGeom prst="bentConnector4">
                <a:avLst>
                  <a:gd name="adj1" fmla="val 4518"/>
                  <a:gd name="adj2" fmla="val 102772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TextBox 154"/>
            <p:cNvSpPr txBox="1"/>
            <p:nvPr/>
          </p:nvSpPr>
          <p:spPr>
            <a:xfrm rot="2431492">
              <a:off x="14869836" y="10925009"/>
              <a:ext cx="417968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39" y="17837227"/>
            <a:ext cx="3657600" cy="228600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-6495329" y="5988313"/>
            <a:ext cx="31118886" cy="9087163"/>
            <a:chOff x="-6495329" y="5988313"/>
            <a:chExt cx="31118886" cy="9087163"/>
          </a:xfrm>
        </p:grpSpPr>
        <p:grpSp>
          <p:nvGrpSpPr>
            <p:cNvPr id="128" name="Group 127"/>
            <p:cNvGrpSpPr/>
            <p:nvPr/>
          </p:nvGrpSpPr>
          <p:grpSpPr>
            <a:xfrm>
              <a:off x="1651908" y="13401294"/>
              <a:ext cx="2149293" cy="1066867"/>
              <a:chOff x="4001613" y="6279277"/>
              <a:chExt cx="3685032" cy="1066867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-6495329" y="9135009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-2277358" y="12371950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44822" y="12374424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7973475" y="12376257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11902128" y="12374471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685876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5662520" y="5990419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9639164" y="5988569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-229076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3615808" y="5990103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 flipV="1">
              <a:off x="-2818148" y="7545669"/>
              <a:ext cx="546103" cy="3152245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11" idx="3"/>
              <a:endCxn id="13" idx="1"/>
            </p:cNvCxnSpPr>
            <p:nvPr/>
          </p:nvCxnSpPr>
          <p:spPr>
            <a:xfrm>
              <a:off x="-2818148" y="10697914"/>
              <a:ext cx="554812" cy="323456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85555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5830782" y="13401294"/>
              <a:ext cx="2149293" cy="1066867"/>
              <a:chOff x="4001613" y="6279277"/>
              <a:chExt cx="3685032" cy="106686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0033358" y="7016072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7592452" y="7016072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2474264" y="10697914"/>
              <a:ext cx="2149293" cy="1066867"/>
              <a:chOff x="4001613" y="6279277"/>
              <a:chExt cx="3685032" cy="106686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Feature Point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5356452" y="7337801"/>
              <a:ext cx="320619" cy="13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334671" y="7337566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3309137" y="7337724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0" idx="3"/>
              <a:endCxn id="86" idx="1"/>
            </p:cNvCxnSpPr>
            <p:nvPr/>
          </p:nvCxnSpPr>
          <p:spPr>
            <a:xfrm>
              <a:off x="17284965" y="7543879"/>
              <a:ext cx="307487" cy="56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19741745" y="7549505"/>
              <a:ext cx="29161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3" idx="3"/>
              <a:endCxn id="69" idx="1"/>
            </p:cNvCxnSpPr>
            <p:nvPr/>
          </p:nvCxnSpPr>
          <p:spPr>
            <a:xfrm>
              <a:off x="1394264" y="13932476"/>
              <a:ext cx="257644" cy="225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0" idx="3"/>
              <a:endCxn id="14" idx="1"/>
            </p:cNvCxnSpPr>
            <p:nvPr/>
          </p:nvCxnSpPr>
          <p:spPr>
            <a:xfrm flipV="1">
              <a:off x="3801201" y="13930002"/>
              <a:ext cx="257337" cy="47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4" idx="3"/>
            </p:cNvCxnSpPr>
            <p:nvPr/>
          </p:nvCxnSpPr>
          <p:spPr>
            <a:xfrm flipV="1">
              <a:off x="7716138" y="13928169"/>
              <a:ext cx="284769" cy="18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5" idx="3"/>
              <a:endCxn id="16" idx="1"/>
            </p:cNvCxnSpPr>
            <p:nvPr/>
          </p:nvCxnSpPr>
          <p:spPr>
            <a:xfrm>
              <a:off x="11646013" y="13928169"/>
              <a:ext cx="269831" cy="17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6" idx="3"/>
              <a:endCxn id="75" idx="1"/>
            </p:cNvCxnSpPr>
            <p:nvPr/>
          </p:nvCxnSpPr>
          <p:spPr>
            <a:xfrm>
              <a:off x="15573444" y="13929955"/>
              <a:ext cx="257338" cy="47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stCxn id="80" idx="3"/>
              <a:endCxn id="89" idx="1"/>
            </p:cNvCxnSpPr>
            <p:nvPr/>
          </p:nvCxnSpPr>
          <p:spPr>
            <a:xfrm>
              <a:off x="22182651" y="7491968"/>
              <a:ext cx="291613" cy="368184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74" idx="3"/>
              <a:endCxn id="89" idx="1"/>
            </p:cNvCxnSpPr>
            <p:nvPr/>
          </p:nvCxnSpPr>
          <p:spPr>
            <a:xfrm flipV="1">
              <a:off x="17980075" y="11173810"/>
              <a:ext cx="4494189" cy="2760918"/>
            </a:xfrm>
            <a:prstGeom prst="bentConnector3">
              <a:avLst>
                <a:gd name="adj1" fmla="val 96431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22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379717" y="3339851"/>
            <a:ext cx="11542338" cy="7700290"/>
            <a:chOff x="1462844" y="3277505"/>
            <a:chExt cx="11542338" cy="7700290"/>
          </a:xfrm>
        </p:grpSpPr>
        <p:grpSp>
          <p:nvGrpSpPr>
            <p:cNvPr id="51" name="Group 50"/>
            <p:cNvGrpSpPr/>
            <p:nvPr/>
          </p:nvGrpSpPr>
          <p:grpSpPr>
            <a:xfrm>
              <a:off x="1462844" y="3277505"/>
              <a:ext cx="11542338" cy="7683955"/>
              <a:chOff x="1462844" y="3277505"/>
              <a:chExt cx="11542338" cy="76839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10088019" y="4302764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Image Preprocessing</a:t>
                  </a:r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1462844" y="3277505"/>
                <a:ext cx="3685032" cy="2705905"/>
                <a:chOff x="7822230" y="75586"/>
                <a:chExt cx="3685032" cy="270590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7822230" y="75586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1811" y="495491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81" name="Group 80"/>
              <p:cNvGrpSpPr/>
              <p:nvPr/>
            </p:nvGrpSpPr>
            <p:grpSpPr>
              <a:xfrm>
                <a:off x="5378390" y="3278694"/>
                <a:ext cx="3685645" cy="2703526"/>
                <a:chOff x="3999231" y="3187412"/>
                <a:chExt cx="3685645" cy="270352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999231" y="3187412"/>
                  <a:ext cx="3685645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 Image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3604938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1462844" y="6590844"/>
                <a:ext cx="3685032" cy="2698578"/>
                <a:chOff x="3999537" y="7254552"/>
                <a:chExt cx="3685032" cy="269857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3999537" y="7254552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Canny Edge Detection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7667130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4" name="Group 133"/>
              <p:cNvGrpSpPr/>
              <p:nvPr/>
            </p:nvGrpSpPr>
            <p:grpSpPr>
              <a:xfrm>
                <a:off x="5391497" y="6592677"/>
                <a:ext cx="3685032" cy="2694912"/>
                <a:chOff x="4003719" y="10354345"/>
                <a:chExt cx="3685032" cy="2694912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003719" y="10354345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Mask Image</a:t>
                  </a:r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8657" y="10763257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3" name="Group 132"/>
              <p:cNvGrpSpPr/>
              <p:nvPr/>
            </p:nvGrpSpPr>
            <p:grpSpPr>
              <a:xfrm>
                <a:off x="9320150" y="6590891"/>
                <a:ext cx="3685032" cy="2698484"/>
                <a:chOff x="4003719" y="13434109"/>
                <a:chExt cx="3685032" cy="2698484"/>
              </a:xfrm>
            </p:grpSpPr>
            <p:sp>
              <p:nvSpPr>
                <p:cNvPr id="78" name="TextBox 77"/>
                <p:cNvSpPr txBox="1"/>
                <p:nvPr/>
              </p:nvSpPr>
              <p:spPr>
                <a:xfrm>
                  <a:off x="4003719" y="13434109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Feature Detection</a:t>
                  </a:r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7435" y="13846593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72" name="Group 71"/>
              <p:cNvGrpSpPr/>
              <p:nvPr/>
            </p:nvGrpSpPr>
            <p:grpSpPr>
              <a:xfrm>
                <a:off x="2230713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Track Feature Point Using KLT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0088019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Calculate Pose of Feature Point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cxnSp>
            <p:nvCxnSpPr>
              <p:cNvPr id="67" name="Straight Arrow Connector 66"/>
              <p:cNvCxnSpPr>
                <a:stCxn id="14" idx="3"/>
              </p:cNvCxnSpPr>
              <p:nvPr/>
            </p:nvCxnSpPr>
            <p:spPr>
              <a:xfrm flipV="1">
                <a:off x="5134160" y="8144590"/>
                <a:ext cx="284769" cy="1832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15" idx="3"/>
                <a:endCxn id="16" idx="1"/>
              </p:cNvCxnSpPr>
              <p:nvPr/>
            </p:nvCxnSpPr>
            <p:spPr>
              <a:xfrm>
                <a:off x="9064035" y="8144589"/>
                <a:ext cx="269831" cy="178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Arrow Connector 2"/>
              <p:cNvCxnSpPr>
                <a:stCxn id="11" idx="3"/>
                <a:endCxn id="13" idx="1"/>
              </p:cNvCxnSpPr>
              <p:nvPr/>
            </p:nvCxnSpPr>
            <p:spPr>
              <a:xfrm flipV="1">
                <a:off x="5140025" y="4839220"/>
                <a:ext cx="252387" cy="119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13" idx="3"/>
                <a:endCxn id="70" idx="1"/>
              </p:cNvCxnSpPr>
              <p:nvPr/>
            </p:nvCxnSpPr>
            <p:spPr>
              <a:xfrm flipV="1">
                <a:off x="9050012" y="4836197"/>
                <a:ext cx="1038007" cy="302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69" idx="2"/>
                <a:endCxn id="14" idx="1"/>
              </p:cNvCxnSpPr>
              <p:nvPr/>
            </p:nvCxnSpPr>
            <p:spPr>
              <a:xfrm rot="5400000">
                <a:off x="4931218" y="1914973"/>
                <a:ext cx="2776791" cy="9686106"/>
              </a:xfrm>
              <a:prstGeom prst="bentConnector4">
                <a:avLst>
                  <a:gd name="adj1" fmla="val 32712"/>
                  <a:gd name="adj2" fmla="val 102360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16" idx="2"/>
                <a:endCxn id="75" idx="1"/>
              </p:cNvCxnSpPr>
              <p:nvPr/>
            </p:nvCxnSpPr>
            <p:spPr>
              <a:xfrm rot="5400000">
                <a:off x="6127365" y="5392724"/>
                <a:ext cx="1138651" cy="8931953"/>
              </a:xfrm>
              <a:prstGeom prst="bentConnector4">
                <a:avLst>
                  <a:gd name="adj1" fmla="val 29924"/>
                  <a:gd name="adj2" fmla="val 102559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75" idx="3"/>
              </p:cNvCxnSpPr>
              <p:nvPr/>
            </p:nvCxnSpPr>
            <p:spPr>
              <a:xfrm>
                <a:off x="4380006" y="10428026"/>
                <a:ext cx="1779360" cy="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88" idx="1"/>
              </p:cNvCxnSpPr>
              <p:nvPr/>
            </p:nvCxnSpPr>
            <p:spPr>
              <a:xfrm>
                <a:off x="8308659" y="10428027"/>
                <a:ext cx="177936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lowchart: Data 51"/>
            <p:cNvSpPr/>
            <p:nvPr/>
          </p:nvSpPr>
          <p:spPr>
            <a:xfrm>
              <a:off x="5860473" y="9950045"/>
              <a:ext cx="2680853" cy="1027750"/>
            </a:xfrm>
            <a:prstGeom prst="flowChartInputOutput">
              <a:avLst/>
            </a:prstGeom>
            <a:solidFill>
              <a:srgbClr val="4C5A6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311701" y="10109977"/>
              <a:ext cx="1779360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Pose of Laser Pointer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042227" y="5980658"/>
            <a:ext cx="11667327" cy="7883923"/>
            <a:chOff x="1042227" y="5980658"/>
            <a:chExt cx="11667327" cy="788392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042227" y="5980658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9024522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042227" y="9390111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5018871" y="9388261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504787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8995515" y="938979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>
              <a:off x="4719408" y="7543563"/>
              <a:ext cx="347193" cy="2106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8724201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5815747" y="12797714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810096" y="12797714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>
            <a:xfrm>
              <a:off x="4714378" y="10737258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8688844" y="10737416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3959389" y="13331147"/>
              <a:ext cx="1856358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7" idx="2"/>
              <a:endCxn id="22" idx="1"/>
            </p:cNvCxnSpPr>
            <p:nvPr/>
          </p:nvCxnSpPr>
          <p:spPr>
            <a:xfrm rot="5400000">
              <a:off x="4833882" y="4910839"/>
              <a:ext cx="2255312" cy="9809520"/>
            </a:xfrm>
            <a:prstGeom prst="bentConnector4">
              <a:avLst>
                <a:gd name="adj1" fmla="val 15304"/>
                <a:gd name="adj2" fmla="val 10233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30" idx="2"/>
              <a:endCxn id="86" idx="1"/>
            </p:cNvCxnSpPr>
            <p:nvPr/>
          </p:nvCxnSpPr>
          <p:spPr>
            <a:xfrm rot="5400000">
              <a:off x="5700696" y="8195971"/>
              <a:ext cx="1244576" cy="9025776"/>
            </a:xfrm>
            <a:prstGeom prst="bentConnector4">
              <a:avLst>
                <a:gd name="adj1" fmla="val 27817"/>
                <a:gd name="adj2" fmla="val 102533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1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61" y="4660947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79589" y="8287417"/>
            <a:ext cx="13240751" cy="4023360"/>
            <a:chOff x="1566407" y="8347649"/>
            <a:chExt cx="13240751" cy="4023360"/>
          </a:xfrm>
        </p:grpSpPr>
        <p:sp>
          <p:nvSpPr>
            <p:cNvPr id="29" name="Rectangle 28"/>
            <p:cNvSpPr/>
            <p:nvPr/>
          </p:nvSpPr>
          <p:spPr>
            <a:xfrm>
              <a:off x="1566407" y="8347649"/>
              <a:ext cx="13240751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691" y="8399295"/>
              <a:ext cx="6517189" cy="39261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5515" y="8399295"/>
              <a:ext cx="6511092" cy="392006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80333" y="13445965"/>
            <a:ext cx="4663440" cy="2834640"/>
            <a:chOff x="9880333" y="13445965"/>
            <a:chExt cx="4663440" cy="2834640"/>
          </a:xfrm>
        </p:grpSpPr>
        <p:sp>
          <p:nvSpPr>
            <p:cNvPr id="32" name="Rectangle 31"/>
            <p:cNvSpPr/>
            <p:nvPr/>
          </p:nvSpPr>
          <p:spPr>
            <a:xfrm>
              <a:off x="9880333" y="13445965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6710" y="13488518"/>
              <a:ext cx="4590686" cy="27495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688691" y="3601743"/>
            <a:ext cx="13236678" cy="4023360"/>
            <a:chOff x="1688691" y="3601743"/>
            <a:chExt cx="13236678" cy="4023360"/>
          </a:xfrm>
        </p:grpSpPr>
        <p:sp>
          <p:nvSpPr>
            <p:cNvPr id="27" name="Rectangle 26"/>
            <p:cNvSpPr/>
            <p:nvPr/>
          </p:nvSpPr>
          <p:spPr>
            <a:xfrm>
              <a:off x="1688691" y="3601743"/>
              <a:ext cx="13236678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3151" y="3653389"/>
              <a:ext cx="6517189" cy="39200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0069" y="3653389"/>
              <a:ext cx="6518022" cy="392277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976680" y="17720698"/>
            <a:ext cx="4663440" cy="2834640"/>
            <a:chOff x="2976680" y="17720698"/>
            <a:chExt cx="4663440" cy="2834640"/>
          </a:xfrm>
        </p:grpSpPr>
        <p:sp>
          <p:nvSpPr>
            <p:cNvPr id="34" name="Rectangle 33"/>
            <p:cNvSpPr/>
            <p:nvPr/>
          </p:nvSpPr>
          <p:spPr>
            <a:xfrm>
              <a:off x="2976680" y="17720698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9967" y="17763251"/>
              <a:ext cx="4096867" cy="274953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843956" y="17720698"/>
            <a:ext cx="4663440" cy="2834640"/>
            <a:chOff x="9880333" y="17700382"/>
            <a:chExt cx="4663440" cy="2834640"/>
          </a:xfrm>
        </p:grpSpPr>
        <p:sp>
          <p:nvSpPr>
            <p:cNvPr id="38" name="Rectangle 37"/>
            <p:cNvSpPr/>
            <p:nvPr/>
          </p:nvSpPr>
          <p:spPr>
            <a:xfrm>
              <a:off x="9880333" y="17700382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61164" y="17742935"/>
              <a:ext cx="3901778" cy="274953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107786" y="13342850"/>
            <a:ext cx="4663440" cy="2834640"/>
            <a:chOff x="3107786" y="13342850"/>
            <a:chExt cx="4663440" cy="2834640"/>
          </a:xfrm>
        </p:grpSpPr>
        <p:sp>
          <p:nvSpPr>
            <p:cNvPr id="7" name="Rectangle 6"/>
            <p:cNvSpPr/>
            <p:nvPr/>
          </p:nvSpPr>
          <p:spPr>
            <a:xfrm>
              <a:off x="3107786" y="13342850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5459" y="13385403"/>
              <a:ext cx="4048095" cy="2749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17069</TotalTime>
  <Words>1405</Words>
  <Application>Microsoft Office PowerPoint</Application>
  <PresentationFormat>Custom</PresentationFormat>
  <Paragraphs>573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422</cp:revision>
  <dcterms:created xsi:type="dcterms:W3CDTF">2016-08-29T18:20:42Z</dcterms:created>
  <dcterms:modified xsi:type="dcterms:W3CDTF">2016-11-14T16:43:47Z</dcterms:modified>
</cp:coreProperties>
</file>